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8" r:id="rId1"/>
    <p:sldMasterId id="2147483710" r:id="rId2"/>
  </p:sldMasterIdLst>
  <p:notesMasterIdLst>
    <p:notesMasterId r:id="rId4"/>
  </p:notesMasterIdLst>
  <p:sldIdLst>
    <p:sldId id="8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D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17"/>
    <p:restoredTop sz="93475"/>
  </p:normalViewPr>
  <p:slideViewPr>
    <p:cSldViewPr snapToGrid="0">
      <p:cViewPr varScale="1">
        <p:scale>
          <a:sx n="96" d="100"/>
          <a:sy n="96" d="100"/>
        </p:scale>
        <p:origin x="176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05" d="100"/>
          <a:sy n="105" d="100"/>
        </p:scale>
        <p:origin x="164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5A2E6-4512-F644-A40D-0CBAC6539CC2}" type="datetimeFigureOut">
              <a:rPr lang="en-US" smtClean="0"/>
              <a:t>7/17/25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37E00-2549-9744-B8C2-229F742F5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8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168F-0B87-6A46-BB34-7756323FC5EC}" type="datetimeFigureOut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8302-4178-454F-97A6-A7B556135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7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5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2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9A904-A6A4-AF3E-82F4-85B73AAB5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133402-341E-27A6-1CB3-307C125E24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2D6FD-D349-0F4F-7DFC-21D44E9D6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6EEB7-5FD8-9806-5646-B90B087CA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334F4-97BB-D8A0-8762-647283B94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19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C5D8A-1A03-1021-C25C-D18CB271A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1A012-8148-C865-0565-4C20C0536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1135F-0CFD-4A6B-BEAE-68A5E112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70D10-B5D1-801A-EAF4-9724B5ADE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50FEB-F921-1634-9B3D-DA3FF4E0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81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8D6B6-21DD-A1DD-72F7-042C453C9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56466-9209-93B5-897A-C035461CE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5331B-149A-BB2B-4D7D-AA2D4FF28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130FB-96A8-E805-9F38-093360901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07CD1-84ED-0332-9574-8D3C70CB6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88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C126-E8AA-C04E-A6CE-A52CD7B9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AF6E9-A6AF-D49F-9DE4-EC5BFCE0AE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A40614-8FED-9FEF-5411-1EB138A53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E04BA-19E4-7BF8-9FFA-1018F486F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425128-12EC-9D7C-B22F-7B22E53E9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EB0065-3EBC-9AC6-F623-134D5076D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89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68283-2CFC-1B4B-F1CA-EC285C162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7A0A-6B88-D79C-1854-6A0CF3038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84FD0-A42A-E1F8-2DFE-CCE3DE26A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DDC265-0CF9-4EC1-3A59-392139864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5582CF-951B-5E74-3246-55545D5B9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BE1181-AC3A-E370-68C4-6453B5C1D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36AFE1-C648-379D-9A50-336703BA8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E8AB64-9D39-F104-B590-6FC09928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33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0EECB-29E8-149A-E0EA-D2923A1ED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3B06B2-5BD2-FCBC-2F1A-6BD4943AA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CEF7D-4E29-5E9F-FB39-8C3A28A67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6489B4-B205-739D-1E44-ED1C63AAC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764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9D4239-BE70-E453-A29C-8036CAE5E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D8560-57C3-1AA1-5276-8F10C715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27DDD0-ECB8-27DA-33C2-DFAD286E4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15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8FFD4-C9E2-718D-0088-4531451F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E0962-DE0F-CAEC-962E-346A5267C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360997-C782-D573-59CB-1F30ABA44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AF48A-8EA3-3D77-A906-0E634A261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8F0EB-44A4-E128-8890-78F58FFD1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314D0-5CEE-A86F-C80C-63C89BC9D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6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4463" y="342900"/>
            <a:ext cx="94475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2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5EC4A-DC2C-5ED3-17F1-BB8C79EC8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B9CCE9-CF29-70C4-FC97-34CD309AF9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03E142-6795-0804-D4A2-41F8D8962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54EF7-A6CD-F498-2D04-3F5E48E02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A5A3B-BA88-906B-C569-D6BAE50E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4578C-6521-7822-D3E7-632A352DE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95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D47E6-3DE9-F8A6-6580-26277019B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EBE4E4-84A6-7AF4-FA81-63F6FB2C3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283E9-3760-1C4F-E2EB-D0ABCE11A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5BBFC-CD7A-A001-6F5B-28FD50B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DDEC8-B5D8-F8AB-99A1-8179334C5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58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A0612F-3F92-6992-E7E4-DE13279A0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9E157A-EDA5-7E72-441B-0CA615F072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9EF88-0043-4BF8-1748-2C4AEF6F1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41D3F-C003-3743-0A30-C91643F35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21948-0426-D58F-82D7-63573E788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3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34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7/17/25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5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8473" y="365125"/>
            <a:ext cx="9587346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7/17/25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7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7/17/25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6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7/17/25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7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764" y="457200"/>
            <a:ext cx="351126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7/17/25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5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036" y="457200"/>
            <a:ext cx="344198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7/17/25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0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chemeClr val="bg1"/>
            </a:gs>
            <a:gs pos="81000">
              <a:schemeClr val="accent4">
                <a:alpha val="90238"/>
                <a:lumMod val="19514"/>
                <a:lumOff val="80486"/>
              </a:schemeClr>
            </a:gs>
            <a:gs pos="87000">
              <a:schemeClr val="accent1">
                <a:lumMod val="45000"/>
                <a:lumOff val="55000"/>
                <a:alpha val="52000"/>
              </a:schemeClr>
            </a:gs>
            <a:gs pos="100000">
              <a:schemeClr val="accent1">
                <a:lumMod val="45000"/>
                <a:lumOff val="55000"/>
                <a:alpha val="72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1613" y="365125"/>
            <a:ext cx="94457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7/17/25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45B6E4D-BE0C-85D0-E35D-4AF7D2094ED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917382" y="221681"/>
            <a:ext cx="1166737" cy="1451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D24C42B-01CC-34BA-39B6-19A2814ED52A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67729" y="384314"/>
            <a:ext cx="1129404" cy="112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153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6000">
              <a:schemeClr val="bg1"/>
            </a:gs>
            <a:gs pos="84000">
              <a:schemeClr val="accent4">
                <a:lumMod val="20000"/>
                <a:lumOff val="80000"/>
              </a:schemeClr>
            </a:gs>
            <a:gs pos="87000">
              <a:schemeClr val="accent1">
                <a:lumMod val="45000"/>
                <a:lumOff val="55000"/>
                <a:alpha val="52000"/>
              </a:schemeClr>
            </a:gs>
            <a:gs pos="94000">
              <a:schemeClr val="accent1">
                <a:lumMod val="45000"/>
                <a:lumOff val="55000"/>
                <a:alpha val="72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47C4AA-6018-AFF1-DC01-A5C76A28E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FD3EC-0389-722A-7F8B-114AEBC64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8ED47-3C44-8A26-361A-5EFBE2F57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8387E-6144-5746-BF44-E403F502ACEF}" type="datetimeFigureOut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F5DAA-3FCA-2C7A-509D-18EDD0895D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50C28-CA62-386E-641A-4D52A233D2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ABD0B-6725-CC48-B8C8-F169D9C6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5DC23-5FA6-C1CF-7191-C72EE817F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783" y="326310"/>
            <a:ext cx="94475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E3603-DAC0-92DD-6AA7-E2F6D8FC3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8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Custom Design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stuart rosenberg</dc:creator>
  <cp:keywords/>
  <dc:description/>
  <cp:lastModifiedBy>Kahtleen Yates</cp:lastModifiedBy>
  <cp:revision>83</cp:revision>
  <dcterms:created xsi:type="dcterms:W3CDTF">2024-07-06T18:55:34Z</dcterms:created>
  <dcterms:modified xsi:type="dcterms:W3CDTF">2025-07-17T19:43:47Z</dcterms:modified>
  <cp:category/>
</cp:coreProperties>
</file>